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9"/>
    <p:restoredTop sz="94610"/>
  </p:normalViewPr>
  <p:slideViewPr>
    <p:cSldViewPr snapToGrid="0" snapToObjects="1">
      <p:cViewPr varScale="1">
        <p:scale>
          <a:sx n="137" d="100"/>
          <a:sy n="137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76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11700" y="2992306"/>
            <a:ext cx="4002833" cy="173008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153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кросс-платформенной игры "Тетрис" на C++ с графикой.
</a:t>
            </a:r>
            <a:endParaRPr lang="en-US" sz="1530" dirty="0"/>
          </a:p>
        </p:txBody>
      </p:sp>
      <p:sp>
        <p:nvSpPr>
          <p:cNvPr id="4" name="Text 1"/>
          <p:cNvSpPr txBox="1"/>
          <p:nvPr/>
        </p:nvSpPr>
        <p:spPr>
          <a:xfrm>
            <a:off x="340200" y="606975"/>
            <a:ext cx="4516016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"Графический Тетрис на C++"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5" y="1250100"/>
            <a:ext cx="3297110" cy="3386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071550" y="2532857"/>
            <a:ext cx="4758612" cy="2104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игры "Тетрис" на C++ с Qt интеграцией требует применения современных программных подходов. Основные задачи включают использование умных указателей и шаблонов, обеспечение кросс-платформенности и интеграцию с библиотекой Qt для графики.
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4513950" y="663650"/>
            <a:ext cx="4320600" cy="56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Цель и задачи проекта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6" y="2057400"/>
            <a:ext cx="194100" cy="194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006" y="2067090"/>
            <a:ext cx="218400" cy="174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7" y="3291840"/>
            <a:ext cx="169838" cy="194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287" y="3291840"/>
            <a:ext cx="169838" cy="194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625975" y="3291840"/>
            <a:ext cx="3666931" cy="1103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контроля версий Git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позволяет эффективно управлять исходным кодом, отслеживать изменения и вести совместную разработку.</a:t>
            </a:r>
            <a:endParaRPr lang="en-US" sz="1300" dirty="0"/>
          </a:p>
        </p:txBody>
      </p:sp>
      <p:sp>
        <p:nvSpPr>
          <p:cNvPr id="8" name="Text 1"/>
          <p:cNvSpPr txBox="1"/>
          <p:nvPr/>
        </p:nvSpPr>
        <p:spPr>
          <a:xfrm>
            <a:off x="5014825" y="3291840"/>
            <a:ext cx="3816220" cy="1075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Фреймворк Google Test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Test обеспечивает написание и выполнение модульных тестов, улучшая надежность кода.</a:t>
            </a:r>
            <a:endParaRPr lang="en-US" sz="1300" dirty="0"/>
          </a:p>
        </p:txBody>
      </p:sp>
      <p:sp>
        <p:nvSpPr>
          <p:cNvPr id="9" name="Text 2"/>
          <p:cNvSpPr txBox="1"/>
          <p:nvPr/>
        </p:nvSpPr>
        <p:spPr>
          <a:xfrm>
            <a:off x="625975" y="2057400"/>
            <a:ext cx="3666931" cy="1094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Графическая библиотека Qt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SFML используется для отрисовки изображений и управления вводом, обеспечивая простую интеграцию с C++.</a:t>
            </a:r>
            <a:endParaRPr lang="en-US" sz="1300" dirty="0"/>
          </a:p>
        </p:txBody>
      </p:sp>
      <p:sp>
        <p:nvSpPr>
          <p:cNvPr id="10" name="Text 3"/>
          <p:cNvSpPr txBox="1"/>
          <p:nvPr/>
        </p:nvSpPr>
        <p:spPr>
          <a:xfrm>
            <a:off x="5014825" y="2057400"/>
            <a:ext cx="3816220" cy="1084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Системa сборки CMake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CMake обеспечивает кросс-платформенную сборку проекта, позволяя настроить окружение для различных систем.</a:t>
            </a:r>
            <a:endParaRPr lang="en-US" sz="1300" dirty="0"/>
          </a:p>
        </p:txBody>
      </p:sp>
      <p:sp>
        <p:nvSpPr>
          <p:cNvPr id="11" name="Text 4"/>
          <p:cNvSpPr txBox="1"/>
          <p:nvPr/>
        </p:nvSpPr>
        <p:spPr>
          <a:xfrm>
            <a:off x="313439" y="748450"/>
            <a:ext cx="4068147" cy="105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 и инструменты</a:t>
            </a:r>
            <a:endParaRPr lang="en-US" sz="2400" dirty="0"/>
          </a:p>
        </p:txBody>
      </p:sp>
      <p:sp>
        <p:nvSpPr>
          <p:cNvPr id="12" name="Text 5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50" y="2553375"/>
            <a:ext cx="4015401" cy="200596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965775" y="1077550"/>
            <a:ext cx="3726000" cy="131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построен на классах: Game для игрового цикла, Grid для логики поля, Tetromino для фигур. Эти классы обеспечивают гибкость кода и легкость тестирования.</a:t>
            </a:r>
            <a:endParaRPr lang="en-US" sz="1300" dirty="0"/>
          </a:p>
        </p:txBody>
      </p:sp>
      <p:sp>
        <p:nvSpPr>
          <p:cNvPr id="6" name="Text 1"/>
          <p:cNvSpPr txBox="1"/>
          <p:nvPr/>
        </p:nvSpPr>
        <p:spPr>
          <a:xfrm>
            <a:off x="4965775" y="2961975"/>
            <a:ext cx="3726000" cy="131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Renderer и InputHandler реализуют визуализацию и обработку ввода. Диаграмма классов визуализирует структуру, помогая понять взаимодействия компонентов.</a:t>
            </a:r>
            <a:endParaRPr lang="en-US" sz="1300" dirty="0"/>
          </a:p>
        </p:txBody>
      </p:sp>
      <p:sp>
        <p:nvSpPr>
          <p:cNvPr id="7" name="Text 2"/>
          <p:cNvSpPr txBox="1"/>
          <p:nvPr/>
        </p:nvSpPr>
        <p:spPr>
          <a:xfrm>
            <a:off x="313439" y="748450"/>
            <a:ext cx="4049486" cy="1094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проекта</a:t>
            </a:r>
            <a:endParaRPr lang="en-US" sz="2400" dirty="0"/>
          </a:p>
        </p:txBody>
      </p:sp>
      <p:sp>
        <p:nvSpPr>
          <p:cNvPr id="8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5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6" y="1967797"/>
            <a:ext cx="4021494" cy="1756447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4984436" y="1759382"/>
            <a:ext cx="3647400" cy="861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Проектирование, реализация и тестирование игры "Тетрис" на C++.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4965775" y="2995578"/>
            <a:ext cx="3647400" cy="81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обеспечивают полный цикл разработки, от настройки до тестирования.</a:t>
            </a:r>
            <a:endParaRPr lang="en-US" sz="1200" dirty="0"/>
          </a:p>
        </p:txBody>
      </p:sp>
      <p:sp>
        <p:nvSpPr>
          <p:cNvPr id="6" name="Text 2"/>
          <p:cNvSpPr txBox="1"/>
          <p:nvPr/>
        </p:nvSpPr>
        <p:spPr>
          <a:xfrm>
            <a:off x="311700" y="4424575"/>
            <a:ext cx="4018500" cy="32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Внутренний проектный план</a:t>
            </a:r>
            <a:endParaRPr lang="en-US" sz="900" dirty="0"/>
          </a:p>
        </p:txBody>
      </p:sp>
      <p:sp>
        <p:nvSpPr>
          <p:cNvPr id="7" name="Text 3"/>
          <p:cNvSpPr txBox="1"/>
          <p:nvPr/>
        </p:nvSpPr>
        <p:spPr>
          <a:xfrm>
            <a:off x="322770" y="785857"/>
            <a:ext cx="8490857" cy="43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разработки</a:t>
            </a:r>
            <a:endParaRPr lang="en-US" sz="2400" dirty="0"/>
          </a:p>
        </p:txBody>
      </p:sp>
      <p:sp>
        <p:nvSpPr>
          <p:cNvPr id="8" name="Text 4"/>
          <p:cNvSpPr txBox="1"/>
          <p:nvPr/>
        </p:nvSpPr>
        <p:spPr>
          <a:xfrm>
            <a:off x="8574833" y="417406"/>
            <a:ext cx="242596" cy="299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069" y="1635700"/>
            <a:ext cx="2655412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179800" y="2110825"/>
            <a:ext cx="2433600" cy="21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Дополнительные возможности охватывают систему подсчета очков и анимацию. Эти функции призваны улучшить взаимодействие пользователя и повысить интерес к игре.</a:t>
            </a:r>
            <a:endParaRPr lang="en-US" sz="1300" dirty="0"/>
          </a:p>
        </p:txBody>
      </p:sp>
      <p:sp>
        <p:nvSpPr>
          <p:cNvPr id="6" name="Text 1"/>
          <p:cNvSpPr txBox="1"/>
          <p:nvPr/>
        </p:nvSpPr>
        <p:spPr>
          <a:xfrm>
            <a:off x="558950" y="2110825"/>
            <a:ext cx="2393700" cy="21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Первоначальный результат включает работающую игру "Тетрис" с функциональными падающими фигурами. При успешной интеграции демонстрация возможна через скриншоты или тестовые видео.</a:t>
            </a:r>
            <a:endParaRPr lang="en-US" sz="1300" dirty="0"/>
          </a:p>
        </p:txBody>
      </p:sp>
      <p:sp>
        <p:nvSpPr>
          <p:cNvPr id="7" name="Text 2"/>
          <p:cNvSpPr txBox="1"/>
          <p:nvPr/>
        </p:nvSpPr>
        <p:spPr>
          <a:xfrm>
            <a:off x="304109" y="748450"/>
            <a:ext cx="8528180" cy="43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Ожидаемые результаты</a:t>
            </a:r>
            <a:endParaRPr lang="en-US" sz="2400" dirty="0"/>
          </a:p>
        </p:txBody>
      </p:sp>
      <p:sp>
        <p:nvSpPr>
          <p:cNvPr id="8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
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2600" y="1914050"/>
            <a:ext cx="24306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Переход с SFML на Qt</a:t>
            </a:r>
            <a:endParaRPr lang="en-US" sz="1200" dirty="0"/>
          </a:p>
        </p:txBody>
      </p:sp>
      <p:sp>
        <p:nvSpPr>
          <p:cNvPr id="4" name="Text 1"/>
          <p:cNvSpPr txBox="1"/>
          <p:nvPr/>
        </p:nvSpPr>
        <p:spPr>
          <a:xfrm>
            <a:off x="3371625" y="1914050"/>
            <a:ext cx="24306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Конфликты при настройке CMake могут возникнуть из-за неправильных путей. 
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6312450" y="1927100"/>
            <a:ext cx="23010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Ошибки в коде могут усложнить разработку. Регулярное юнит-тестирование и код-ревью помогают выявить и устранить проблемы до релиза.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248125" y="904425"/>
            <a:ext cx="78099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Риски и решения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
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00" y="2346660"/>
            <a:ext cx="4071600" cy="230618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14575" y="2881741"/>
            <a:ext cx="3648269" cy="1514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300" dirty="0"/>
          </a:p>
        </p:txBody>
      </p:sp>
      <p:sp>
        <p:nvSpPr>
          <p:cNvPr id="5" name="Text 1"/>
          <p:cNvSpPr txBox="1"/>
          <p:nvPr/>
        </p:nvSpPr>
        <p:spPr>
          <a:xfrm>
            <a:off x="514575" y="1028379"/>
            <a:ext cx="3648269" cy="1514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 Tetromino и методы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Шаблонный класс Tetromino реализует методы move() и rotate(), обеспечивая гибкость в управлении положением фигур.</a:t>
            </a:r>
            <a:endParaRPr lang="en-US" sz="1300" dirty="0"/>
          </a:p>
        </p:txBody>
      </p:sp>
      <p:sp>
        <p:nvSpPr>
          <p:cNvPr id="6" name="Text 2"/>
          <p:cNvSpPr txBox="1"/>
          <p:nvPr/>
        </p:nvSpPr>
        <p:spPr>
          <a:xfrm>
            <a:off x="5184650" y="751850"/>
            <a:ext cx="3648269" cy="1346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 кода</a:t>
            </a:r>
            <a:endParaRPr lang="en-US" sz="2400" dirty="0"/>
          </a:p>
        </p:txBody>
      </p:sp>
      <p:sp>
        <p:nvSpPr>
          <p:cNvPr id="7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5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40625" y="2982925"/>
            <a:ext cx="5234473" cy="1608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"Графический Тетрис на C++" успешно реализован, включая все требования. Следующий шаг — добавить новые функции, улучшая пользовательский опыт.</a:t>
            </a:r>
            <a:endParaRPr lang="en-US" sz="2000" dirty="0"/>
          </a:p>
        </p:txBody>
      </p:sp>
      <p:sp>
        <p:nvSpPr>
          <p:cNvPr id="4" name="Text 1"/>
          <p:cNvSpPr txBox="1"/>
          <p:nvPr/>
        </p:nvSpPr>
        <p:spPr>
          <a:xfrm>
            <a:off x="540700" y="748450"/>
            <a:ext cx="5234473" cy="157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и перспективы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85532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Macintosh PowerPoint</Application>
  <PresentationFormat>Экран (16:9)</PresentationFormat>
  <Paragraphs>45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Adel Karimov</cp:lastModifiedBy>
  <cp:revision>1</cp:revision>
  <dcterms:created xsi:type="dcterms:W3CDTF">2025-06-08T08:56:30Z</dcterms:created>
  <dcterms:modified xsi:type="dcterms:W3CDTF">2025-06-08T08:57:01Z</dcterms:modified>
</cp:coreProperties>
</file>